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C8CE5E-6E1D-4725-81DB-587D9D0AB408}">
          <p14:sldIdLst>
            <p14:sldId id="256"/>
            <p14:sldId id="257"/>
            <p14:sldId id="258"/>
            <p14:sldId id="259"/>
            <p14:sldId id="260"/>
            <p14:sldId id="263"/>
            <p14:sldId id="261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anth Alimi" initials="SA" lastIdx="3" clrIdx="0">
    <p:extLst>
      <p:ext uri="{19B8F6BF-5375-455C-9EA6-DF929625EA0E}">
        <p15:presenceInfo xmlns:p15="http://schemas.microsoft.com/office/powerpoint/2012/main" userId="a38f8b10f9d5c5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30T11:29:43.462" idx="1">
    <p:pos x="10" y="2"/>
    <p:text>Punjab The
questionnaire survey was conducted between December 2017-
January 2018 from 10 villages of 3selected locations</p:text>
    <p:extLst mod="1"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EF69E1D-3A9A-4B4D-B7B4-B771CAC0B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415" y="1683026"/>
            <a:ext cx="6815669" cy="1311966"/>
          </a:xfrm>
        </p:spPr>
        <p:txBody>
          <a:bodyPr/>
          <a:lstStyle/>
          <a:p>
            <a:br>
              <a:rPr lang="en-IN" dirty="0"/>
            </a:br>
            <a:r>
              <a:rPr lang="en-IN" sz="4000" dirty="0"/>
              <a:t>Smart security for crop cultivation</a:t>
            </a:r>
            <a:endParaRPr lang="en-IN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62AE798-BDD2-4586-A90A-006C9DC74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7" y="3763614"/>
            <a:ext cx="6815669" cy="157701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dirty="0"/>
              <a:t> Guide:                                                Done by:</a:t>
            </a:r>
          </a:p>
          <a:p>
            <a:pPr algn="l"/>
            <a:r>
              <a:rPr lang="en-IN" dirty="0"/>
              <a:t>K. Raghavendra Rao                             A. Sumanth Kumar</a:t>
            </a:r>
          </a:p>
          <a:p>
            <a:r>
              <a:rPr lang="en-IN" dirty="0"/>
              <a:t>                                S. Akhil Reddy</a:t>
            </a:r>
          </a:p>
          <a:p>
            <a:r>
              <a:rPr lang="en-IN" dirty="0"/>
              <a:t>                             MD. Arshiya</a:t>
            </a:r>
          </a:p>
        </p:txBody>
      </p:sp>
    </p:spTree>
    <p:extLst>
      <p:ext uri="{BB962C8B-B14F-4D97-AF65-F5344CB8AC3E}">
        <p14:creationId xmlns:p14="http://schemas.microsoft.com/office/powerpoint/2010/main" val="39905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E953AD-A6D6-47E8-9304-5070428D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47001E-3F8E-4C38-9708-B17ED6ADD6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Animal attack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91549-23F9-4326-A225-D7B46DC631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dirty="0"/>
              <a:t>Bird attack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E5CF9-6452-4975-9FE4-4B3235F8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65" y="3071870"/>
            <a:ext cx="3898325" cy="2798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AB84F9-50CA-460F-8437-D25FCB9E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9" y="3071870"/>
            <a:ext cx="4240165" cy="27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7AF8D6-CF35-41A0-B309-61D7EDC1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901147"/>
            <a:ext cx="9798322" cy="1000539"/>
          </a:xfrm>
        </p:spPr>
        <p:txBody>
          <a:bodyPr/>
          <a:lstStyle/>
          <a:p>
            <a:r>
              <a:rPr lang="en-IN" dirty="0"/>
              <a:t> Statistics and Social issue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8212B-788F-46B7-BB55-934BFB23A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96% of farmers agreed that damage was caused by wild animals to crop fields </a:t>
            </a:r>
          </a:p>
          <a:p>
            <a:r>
              <a:rPr lang="en-IN" dirty="0"/>
              <a:t>The total value of livestock losses at prevailing market rates is about Rs. 1024520 (US$ 29272) in the study villages. </a:t>
            </a:r>
          </a:p>
          <a:p>
            <a:r>
              <a:rPr lang="en-IN" dirty="0"/>
              <a:t>annual production of crops reduces causing economic losses to farmers. farmer suicide is big problem due to low productivity among farms.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35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0DEDA-199D-435F-A332-A4ED433C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IN" dirty="0"/>
              <a:t>Existing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C77AC-5614-4E5F-A16A-B187F413D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IN" dirty="0"/>
              <a:t>Physical Barriers</a:t>
            </a:r>
          </a:p>
          <a:p>
            <a:r>
              <a:rPr lang="en-IN" dirty="0"/>
              <a:t>Human puppets</a:t>
            </a:r>
          </a:p>
          <a:p>
            <a:r>
              <a:rPr lang="en-IN" dirty="0"/>
              <a:t>Human Surveillance</a:t>
            </a:r>
          </a:p>
          <a:p>
            <a:r>
              <a:rPr lang="en-IN" dirty="0"/>
              <a:t>Electric fences</a:t>
            </a:r>
          </a:p>
          <a:p>
            <a:r>
              <a:rPr lang="en-IN" dirty="0"/>
              <a:t>Use of Poison Bait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670C3-9045-4606-91AE-97F6A1C73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42" y="2556932"/>
            <a:ext cx="3947284" cy="320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D736C-FC3F-49CA-8A37-C69B5591A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42" y="2556932"/>
            <a:ext cx="3962743" cy="3212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61103-84B0-48AE-AE20-12E60751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942" y="2551826"/>
            <a:ext cx="3974937" cy="3212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46CB6-339F-483B-8B4D-9AA3141B1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039" y="2557922"/>
            <a:ext cx="3968840" cy="3206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8AD22-5991-4CE0-A30B-D7091BB9F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942" y="2545729"/>
            <a:ext cx="4011516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2DD1-3587-4B79-9BF8-97F27CFB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98" y="809854"/>
            <a:ext cx="9601196" cy="1303867"/>
          </a:xfrm>
        </p:spPr>
        <p:txBody>
          <a:bodyPr/>
          <a:lstStyle/>
          <a:p>
            <a:r>
              <a:rPr lang="en-IN" dirty="0"/>
              <a:t>Proposed Solution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EF4794-EAE5-4065-997D-90B26434A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5853" y="2483855"/>
            <a:ext cx="1390844" cy="91452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B6F044-7AB6-4885-B1A9-2195816C3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60339" y="2560319"/>
            <a:ext cx="3777503" cy="3300897"/>
          </a:xfrm>
        </p:spPr>
        <p:txBody>
          <a:bodyPr/>
          <a:lstStyle/>
          <a:p>
            <a:r>
              <a:rPr lang="en-IN" dirty="0"/>
              <a:t>PIR sensor for detecting a living object</a:t>
            </a:r>
          </a:p>
          <a:p>
            <a:r>
              <a:rPr lang="en-IN" dirty="0"/>
              <a:t>Raspberry pi to take photo snap and upload it to cloud</a:t>
            </a:r>
          </a:p>
          <a:p>
            <a:r>
              <a:rPr lang="en-IN" dirty="0"/>
              <a:t>Ultrasonic rappeler</a:t>
            </a:r>
          </a:p>
          <a:p>
            <a:r>
              <a:rPr lang="en-IN" dirty="0"/>
              <a:t>Buzzer for making a buzz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BFE43-EACE-4C4F-9851-54B50A04F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81" y="2560319"/>
            <a:ext cx="1019317" cy="72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2FF4C-DD4C-4464-9BA7-7E38F212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74" y="2648446"/>
            <a:ext cx="708188" cy="600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B0D29-677D-43E1-B2B3-DF6737628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48" y="2648446"/>
            <a:ext cx="981212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E37296-6D19-48C9-B20E-AEDE10A38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46" y="2768601"/>
            <a:ext cx="676369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E22B8-C548-429B-93C2-4D2929D84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9496" y="3444452"/>
            <a:ext cx="543001" cy="60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7DAD52-6F26-47B2-A2EF-AA904EBF5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680" y="4053751"/>
            <a:ext cx="1305107" cy="21125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D43803-9DAA-4D48-B235-7D811563C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1971" y="3993872"/>
            <a:ext cx="1914792" cy="55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77233B-5099-44EB-B0F2-7D003A4D1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1971" y="4820225"/>
            <a:ext cx="1914792" cy="552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024622-345B-404A-A479-62C18DF0F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1221" y="3490522"/>
            <a:ext cx="762106" cy="1277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F00D59-75BA-4644-B7A6-E8D89288F2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5180" y="4844538"/>
            <a:ext cx="708188" cy="673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32F984-F6E2-4DC7-AC0B-630C15933A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067" y="5574787"/>
            <a:ext cx="1914792" cy="5525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8B8F2-36E7-4539-869A-A494606116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9174" y="5574787"/>
            <a:ext cx="652744" cy="6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7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1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1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7626-7537-4E73-9C08-8284CEEB74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82663"/>
            <a:ext cx="9601200" cy="1303337"/>
          </a:xfrm>
        </p:spPr>
        <p:txBody>
          <a:bodyPr/>
          <a:lstStyle/>
          <a:p>
            <a:r>
              <a:rPr lang="en-IN" dirty="0"/>
              <a:t>Proposed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B50BB-9AAC-48E6-A7A6-747ED31FD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" y="0"/>
            <a:ext cx="1216865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F5EF8-69C0-4205-A26F-E37AFEFD2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018" y="13252"/>
            <a:ext cx="1244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7EB4-3EB4-4D38-B02C-32C16A92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and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52B3D3-C96C-45D1-9466-B4D95ED838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800" dirty="0"/>
              <a:t>Technology</a:t>
            </a:r>
          </a:p>
          <a:p>
            <a:r>
              <a:rPr lang="en-IN" sz="2800" dirty="0"/>
              <a:t>IOT</a:t>
            </a:r>
          </a:p>
          <a:p>
            <a:r>
              <a:rPr lang="en-IN" sz="2800" dirty="0"/>
              <a:t>Python</a:t>
            </a:r>
          </a:p>
          <a:p>
            <a:r>
              <a:rPr lang="en-IN" sz="2800" dirty="0"/>
              <a:t>Raspbian OS</a:t>
            </a:r>
          </a:p>
          <a:p>
            <a:r>
              <a:rPr lang="en-IN" sz="2800" dirty="0"/>
              <a:t>Android </a:t>
            </a:r>
          </a:p>
          <a:p>
            <a:r>
              <a:rPr lang="en-IN" sz="2800" dirty="0"/>
              <a:t>Cloud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CC9541-591A-414B-AB01-212EC8B4F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IN" sz="2800" dirty="0"/>
              <a:t>Components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PIR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Raspberry pi and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Ultrasonic Sensor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Buzzer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Bulb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607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6CE9-9715-4CC7-AE15-C1B510F8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Target Customers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CE177-6AA8-4A5B-9F08-A33BC8D8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9" y="2451652"/>
            <a:ext cx="10893287" cy="37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8784-87B1-4A21-9D96-3CCAE7C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732" y="2798778"/>
            <a:ext cx="9601196" cy="2714125"/>
          </a:xfrm>
        </p:spPr>
        <p:txBody>
          <a:bodyPr>
            <a:normAutofit/>
          </a:bodyPr>
          <a:lstStyle/>
          <a:p>
            <a:r>
              <a:rPr lang="en-IN" sz="6600" dirty="0"/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481054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1000</TotalTime>
  <Words>166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Garamond</vt:lpstr>
      <vt:lpstr>Organic</vt:lpstr>
      <vt:lpstr> Smart security for crop cultivation</vt:lpstr>
      <vt:lpstr>Problem Statement</vt:lpstr>
      <vt:lpstr> Statistics and Social issue </vt:lpstr>
      <vt:lpstr>Existing Solutions</vt:lpstr>
      <vt:lpstr>Proposed Solution</vt:lpstr>
      <vt:lpstr>Proposed Solution</vt:lpstr>
      <vt:lpstr>Technology and Components</vt:lpstr>
      <vt:lpstr>Target Customers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Sumanth Alimi</dc:creator>
  <cp:lastModifiedBy>Sumanth Alimi</cp:lastModifiedBy>
  <cp:revision>42</cp:revision>
  <dcterms:created xsi:type="dcterms:W3CDTF">2018-06-28T06:06:39Z</dcterms:created>
  <dcterms:modified xsi:type="dcterms:W3CDTF">2018-07-04T09:32:25Z</dcterms:modified>
</cp:coreProperties>
</file>